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7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238-CCCC-4811-9010-A4B8C164B08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6B08-6AF6-4427-9EE2-1839970E2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60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238-CCCC-4811-9010-A4B8C164B08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6B08-6AF6-4427-9EE2-1839970E2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117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238-CCCC-4811-9010-A4B8C164B08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6B08-6AF6-4427-9EE2-1839970E2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54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238-CCCC-4811-9010-A4B8C164B08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6B08-6AF6-4427-9EE2-1839970E2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03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238-CCCC-4811-9010-A4B8C164B08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6B08-6AF6-4427-9EE2-1839970E2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602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238-CCCC-4811-9010-A4B8C164B08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6B08-6AF6-4427-9EE2-1839970E2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7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238-CCCC-4811-9010-A4B8C164B08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6B08-6AF6-4427-9EE2-1839970E2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11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238-CCCC-4811-9010-A4B8C164B08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6B08-6AF6-4427-9EE2-1839970E2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9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238-CCCC-4811-9010-A4B8C164B08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6B08-6AF6-4427-9EE2-1839970E2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00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238-CCCC-4811-9010-A4B8C164B08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6B08-6AF6-4427-9EE2-1839970E2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06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4238-CCCC-4811-9010-A4B8C164B08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6B08-6AF6-4427-9EE2-1839970E2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82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94238-CCCC-4811-9010-A4B8C164B08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16B08-6AF6-4427-9EE2-1839970E2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82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oginoya.co.jp/wp/wp-content/uploads/2025/06/dantaiyoumenu032506.jpg">
            <a:extLst>
              <a:ext uri="{FF2B5EF4-FFF2-40B4-BE49-F238E27FC236}">
                <a16:creationId xmlns:a16="http://schemas.microsoft.com/office/drawing/2014/main" id="{3047F6BA-9659-4D30-BE25-0C7E2AD49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5393"/>
            <a:ext cx="6858000" cy="970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431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kdpc-006</dc:creator>
  <cp:lastModifiedBy>kdpc-006</cp:lastModifiedBy>
  <cp:revision>1</cp:revision>
  <dcterms:created xsi:type="dcterms:W3CDTF">2025-06-13T02:35:33Z</dcterms:created>
  <dcterms:modified xsi:type="dcterms:W3CDTF">2025-06-13T02:37:46Z</dcterms:modified>
</cp:coreProperties>
</file>